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9" r:id="rId2"/>
    <p:sldId id="330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46" r:id="rId18"/>
    <p:sldId id="362" r:id="rId19"/>
    <p:sldId id="363" r:id="rId20"/>
    <p:sldId id="364" r:id="rId21"/>
    <p:sldId id="3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邓 琮弋" initials="邓" lastIdx="1" clrIdx="0">
    <p:extLst>
      <p:ext uri="{19B8F6BF-5375-455C-9EA6-DF929625EA0E}">
        <p15:presenceInfo xmlns:p15="http://schemas.microsoft.com/office/powerpoint/2012/main" userId="b8725204f13f93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01"/>
    <a:srgbClr val="AF6243"/>
    <a:srgbClr val="963A89"/>
    <a:srgbClr val="BA7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1" autoAdjust="0"/>
    <p:restoredTop sz="86626" autoAdjust="0"/>
  </p:normalViewPr>
  <p:slideViewPr>
    <p:cSldViewPr snapToGrid="0">
      <p:cViewPr varScale="1">
        <p:scale>
          <a:sx n="73" d="100"/>
          <a:sy n="73" d="100"/>
        </p:scale>
        <p:origin x="774" y="-42"/>
      </p:cViewPr>
      <p:guideLst>
        <p:guide pos="415"/>
        <p:guide pos="7265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D346C-DBD4-4BA1-8637-CDB6350037E0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74009-AEDF-4DF7-A8D4-9E989DC056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5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6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2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2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84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06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6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390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22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06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0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4009-AEDF-4DF7-A8D4-9E989DC056F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08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303E-9509-43EB-82BC-E8081B9B319F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DEAE36E-49CE-4FD2-A89B-93B59BB486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2644281" y="-127000"/>
            <a:ext cx="6863362" cy="6858000"/>
          </a:xfrm>
          <a:custGeom>
            <a:avLst/>
            <a:gdLst>
              <a:gd name="connsiteX0" fmla="*/ 0 w 6863362"/>
              <a:gd name="connsiteY0" fmla="*/ 0 h 6858000"/>
              <a:gd name="connsiteX1" fmla="*/ 6863362 w 6863362"/>
              <a:gd name="connsiteY1" fmla="*/ 0 h 6858000"/>
              <a:gd name="connsiteX2" fmla="*/ 6863362 w 6863362"/>
              <a:gd name="connsiteY2" fmla="*/ 6858000 h 6858000"/>
              <a:gd name="connsiteX3" fmla="*/ 2644281 w 6863362"/>
              <a:gd name="connsiteY3" fmla="*/ 6858000 h 6858000"/>
              <a:gd name="connsiteX4" fmla="*/ 2644281 w 6863362"/>
              <a:gd name="connsiteY4" fmla="*/ 127000 h 6858000"/>
              <a:gd name="connsiteX5" fmla="*/ 0 w 6863362"/>
              <a:gd name="connsiteY5" fmla="*/ 127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362" h="6858000">
                <a:moveTo>
                  <a:pt x="0" y="0"/>
                </a:moveTo>
                <a:lnTo>
                  <a:pt x="6863362" y="0"/>
                </a:lnTo>
                <a:lnTo>
                  <a:pt x="6863362" y="6858000"/>
                </a:lnTo>
                <a:lnTo>
                  <a:pt x="2644281" y="6858000"/>
                </a:lnTo>
                <a:lnTo>
                  <a:pt x="2644281" y="127000"/>
                </a:lnTo>
                <a:lnTo>
                  <a:pt x="0" y="127000"/>
                </a:lnTo>
                <a:close/>
              </a:path>
            </a:pathLst>
          </a:custGeom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B6B2510-D192-43DB-B7BF-5EFDD13C83C8}"/>
              </a:ext>
            </a:extLst>
          </p:cNvPr>
          <p:cNvSpPr/>
          <p:nvPr userDrawn="1"/>
        </p:nvSpPr>
        <p:spPr>
          <a:xfrm>
            <a:off x="0" y="0"/>
            <a:ext cx="4203700" cy="6858000"/>
          </a:xfrm>
          <a:custGeom>
            <a:avLst/>
            <a:gdLst>
              <a:gd name="connsiteX0" fmla="*/ 0 w 4255840"/>
              <a:gd name="connsiteY0" fmla="*/ 0 h 6858000"/>
              <a:gd name="connsiteX1" fmla="*/ 4255840 w 4255840"/>
              <a:gd name="connsiteY1" fmla="*/ 0 h 6858000"/>
              <a:gd name="connsiteX2" fmla="*/ 4255840 w 4255840"/>
              <a:gd name="connsiteY2" fmla="*/ 6858000 h 6858000"/>
              <a:gd name="connsiteX3" fmla="*/ 0 w 4255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5840" h="6858000">
                <a:moveTo>
                  <a:pt x="0" y="0"/>
                </a:moveTo>
                <a:lnTo>
                  <a:pt x="4255840" y="0"/>
                </a:lnTo>
                <a:lnTo>
                  <a:pt x="42558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FAB3CE2-7F36-4AC9-AB49-E9C74065D5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6120" r="9557"/>
          <a:stretch>
            <a:fillRect/>
          </a:stretch>
        </p:blipFill>
        <p:spPr>
          <a:xfrm>
            <a:off x="0" y="2051499"/>
            <a:ext cx="12192000" cy="4304851"/>
          </a:xfrm>
          <a:custGeom>
            <a:avLst/>
            <a:gdLst>
              <a:gd name="connsiteX0" fmla="*/ 0 w 12192000"/>
              <a:gd name="connsiteY0" fmla="*/ 0 h 4304851"/>
              <a:gd name="connsiteX1" fmla="*/ 12192000 w 12192000"/>
              <a:gd name="connsiteY1" fmla="*/ 0 h 4304851"/>
              <a:gd name="connsiteX2" fmla="*/ 12192000 w 12192000"/>
              <a:gd name="connsiteY2" fmla="*/ 4304851 h 4304851"/>
              <a:gd name="connsiteX3" fmla="*/ 0 w 12192000"/>
              <a:gd name="connsiteY3" fmla="*/ 4304851 h 43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04851">
                <a:moveTo>
                  <a:pt x="0" y="0"/>
                </a:moveTo>
                <a:lnTo>
                  <a:pt x="12192000" y="0"/>
                </a:lnTo>
                <a:lnTo>
                  <a:pt x="12192000" y="4304851"/>
                </a:lnTo>
                <a:lnTo>
                  <a:pt x="0" y="43048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7">
            <a:extLst>
              <a:ext uri="{FF2B5EF4-FFF2-40B4-BE49-F238E27FC236}">
                <a16:creationId xmlns:a16="http://schemas.microsoft.com/office/drawing/2014/main" id="{785AFE29-EA95-4251-A3A9-674E8205AA9F}"/>
              </a:ext>
            </a:extLst>
          </p:cNvPr>
          <p:cNvSpPr/>
          <p:nvPr userDrawn="1"/>
        </p:nvSpPr>
        <p:spPr bwMode="auto">
          <a:xfrm>
            <a:off x="3216200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B59C19AF-9414-469B-9133-A614C2493A5C}"/>
              </a:ext>
            </a:extLst>
          </p:cNvPr>
          <p:cNvSpPr/>
          <p:nvPr userDrawn="1"/>
        </p:nvSpPr>
        <p:spPr bwMode="auto">
          <a:xfrm>
            <a:off x="6378832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805E5244-F9CA-44E2-9488-5C3885FF803F}"/>
              </a:ext>
            </a:extLst>
          </p:cNvPr>
          <p:cNvSpPr/>
          <p:nvPr userDrawn="1"/>
        </p:nvSpPr>
        <p:spPr bwMode="auto">
          <a:xfrm>
            <a:off x="9541465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A2849A6-E3DE-466E-8203-308FA2624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4" name="Freeform 17">
            <a:extLst>
              <a:ext uri="{FF2B5EF4-FFF2-40B4-BE49-F238E27FC236}">
                <a16:creationId xmlns:a16="http://schemas.microsoft.com/office/drawing/2014/main" id="{52559BC3-F9A4-4544-8899-8AA9CE393D38}"/>
              </a:ext>
            </a:extLst>
          </p:cNvPr>
          <p:cNvSpPr/>
          <p:nvPr userDrawn="1"/>
        </p:nvSpPr>
        <p:spPr bwMode="auto">
          <a:xfrm>
            <a:off x="53568" y="1717642"/>
            <a:ext cx="2644168" cy="2580313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584A6D6-AB44-4DEE-A97F-6A25FB4BE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333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12">
            <a:extLst>
              <a:ext uri="{FF2B5EF4-FFF2-40B4-BE49-F238E27FC236}">
                <a16:creationId xmlns:a16="http://schemas.microsoft.com/office/drawing/2014/main" id="{A9ED9AC2-4BF5-46F3-B2BF-33B92A780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20904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12">
            <a:extLst>
              <a:ext uri="{FF2B5EF4-FFF2-40B4-BE49-F238E27FC236}">
                <a16:creationId xmlns:a16="http://schemas.microsoft.com/office/drawing/2014/main" id="{7602DC49-0295-49C4-8C52-493086A4DC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8140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29E3E4D4-C6B8-45BE-A34B-E8C970A6C3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5377" y="1717643"/>
            <a:ext cx="2614575" cy="2580312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47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E82C0BB-97E3-4E59-8E6D-E28ADA9A1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片包含 监视器, 电子产品, 室内, 就坐&#10;&#10;自动生成的说明">
            <a:extLst>
              <a:ext uri="{FF2B5EF4-FFF2-40B4-BE49-F238E27FC236}">
                <a16:creationId xmlns:a16="http://schemas.microsoft.com/office/drawing/2014/main" id="{1A42AABA-2338-4F73-BC3D-B11D310B7B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22" y="449217"/>
            <a:ext cx="2871578" cy="5959565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15EDA-DD8D-44A9-A68B-5AE5CAC2B8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3800" y="1130300"/>
            <a:ext cx="2578100" cy="45974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6FD032-69D6-4CC3-BB83-C57F4E47CDBE}"/>
              </a:ext>
            </a:extLst>
          </p:cNvPr>
          <p:cNvGrpSpPr/>
          <p:nvPr userDrawn="1"/>
        </p:nvGrpSpPr>
        <p:grpSpPr>
          <a:xfrm>
            <a:off x="3195459" y="351347"/>
            <a:ext cx="6155304" cy="6155304"/>
            <a:chOff x="3195459" y="351347"/>
            <a:chExt cx="6155304" cy="615530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07026F4-28F6-4291-87F1-1BEC01F3FCC7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3CB7D44-B5F3-45B5-A9D7-8FD363BC3A98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1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9F2D58-A8B4-49B0-B796-E615E886C4C8}"/>
              </a:ext>
            </a:extLst>
          </p:cNvPr>
          <p:cNvGrpSpPr/>
          <p:nvPr userDrawn="1"/>
        </p:nvGrpSpPr>
        <p:grpSpPr>
          <a:xfrm>
            <a:off x="1245243" y="-1417133"/>
            <a:ext cx="9613257" cy="9613257"/>
            <a:chOff x="3195459" y="351347"/>
            <a:chExt cx="6155304" cy="615530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1F6D4A5-212A-45AE-B9E2-836BB7F33432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F5CCA15-D0EA-4214-8C1E-5A37D98F59DF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92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17571F1-7F19-4F2C-9E1B-F1D60A1C11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A148D0-4773-4F29-9655-EEA355885918}"/>
              </a:ext>
            </a:extLst>
          </p:cNvPr>
          <p:cNvGrpSpPr/>
          <p:nvPr userDrawn="1"/>
        </p:nvGrpSpPr>
        <p:grpSpPr>
          <a:xfrm>
            <a:off x="3195459" y="351347"/>
            <a:ext cx="6155304" cy="6155304"/>
            <a:chOff x="3195459" y="351347"/>
            <a:chExt cx="6155304" cy="615530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84803EE-5490-4695-979E-A30164C67EB5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740A0D5-DDB8-4AFA-804C-31518CA3175A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1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4EA144E-FC4A-43B0-BC57-E142F6F96F44}"/>
              </a:ext>
            </a:extLst>
          </p:cNvPr>
          <p:cNvGrpSpPr/>
          <p:nvPr userDrawn="1"/>
        </p:nvGrpSpPr>
        <p:grpSpPr>
          <a:xfrm>
            <a:off x="1245243" y="-1417133"/>
            <a:ext cx="9613257" cy="9613257"/>
            <a:chOff x="3195459" y="351347"/>
            <a:chExt cx="6155304" cy="615530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DE14F4D-5ECD-4C8D-A796-7C9A4CB79471}"/>
                </a:ext>
              </a:extLst>
            </p:cNvPr>
            <p:cNvSpPr/>
            <p:nvPr userDrawn="1"/>
          </p:nvSpPr>
          <p:spPr>
            <a:xfrm>
              <a:off x="3415611" y="531996"/>
              <a:ext cx="5715000" cy="5715000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B8D1488-0BD5-4694-AA4B-E2432FEA9C62}"/>
                </a:ext>
              </a:extLst>
            </p:cNvPr>
            <p:cNvSpPr/>
            <p:nvPr userDrawn="1"/>
          </p:nvSpPr>
          <p:spPr>
            <a:xfrm>
              <a:off x="3195459" y="351347"/>
              <a:ext cx="6155304" cy="6155304"/>
            </a:xfrm>
            <a:prstGeom prst="ellipse">
              <a:avLst/>
            </a:prstGeom>
            <a:noFill/>
            <a:ln w="57150">
              <a:solidFill>
                <a:schemeClr val="accent1">
                  <a:shade val="50000"/>
                  <a:alpha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CBA056-C739-470A-9AF6-D180CAB88A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4" y="747146"/>
            <a:ext cx="6544112" cy="61341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2FDF48-3F79-4136-B902-DA97960B8A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54400" y="1485900"/>
            <a:ext cx="5422900" cy="304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72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70A4-4E3B-4F56-8FDD-F1EB4BDF678E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5DDA-53DD-4495-A1F6-B439BDA050E0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606B-CFB8-465D-A34A-AC76AB192DCE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9A2B-D617-4E97-B74E-572C8892BBDF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1933-39CF-414B-8F3E-1FA80C540CBD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B35B4-13DE-41D0-989F-92F8B73463C4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A381-2652-4789-B703-8168BBF1FDD9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CF50560-2190-4576-A880-46A71332D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691610-7496-4691-8DA4-2BF5C662F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E72F19DE-C933-4780-A9D5-5E3A9F568DDF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1E3773-541B-45DF-AAE2-F3E8FFBA5ACD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</p:spTree>
    <p:extLst>
      <p:ext uri="{BB962C8B-B14F-4D97-AF65-F5344CB8AC3E}">
        <p14:creationId xmlns:p14="http://schemas.microsoft.com/office/powerpoint/2010/main" val="377377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B164-2FFE-4AE3-99C1-50E603FC7A8B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A866AF-CBFF-4C86-BA67-F57674E8EA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87AFC30-0CB1-4131-8AD1-611EA0244966}"/>
              </a:ext>
            </a:extLst>
          </p:cNvPr>
          <p:cNvSpPr/>
          <p:nvPr userDrawn="1"/>
        </p:nvSpPr>
        <p:spPr>
          <a:xfrm>
            <a:off x="0" y="1949450"/>
            <a:ext cx="12192000" cy="2959100"/>
          </a:xfrm>
          <a:custGeom>
            <a:avLst/>
            <a:gdLst>
              <a:gd name="connsiteX0" fmla="*/ 11512367 w 12192000"/>
              <a:gd name="connsiteY0" fmla="*/ 0 h 2959100"/>
              <a:gd name="connsiteX1" fmla="*/ 12192000 w 12192000"/>
              <a:gd name="connsiteY1" fmla="*/ 0 h 2959100"/>
              <a:gd name="connsiteX2" fmla="*/ 12192000 w 12192000"/>
              <a:gd name="connsiteY2" fmla="*/ 2959100 h 2959100"/>
              <a:gd name="connsiteX3" fmla="*/ 10694916 w 12192000"/>
              <a:gd name="connsiteY3" fmla="*/ 2959100 h 2959100"/>
              <a:gd name="connsiteX4" fmla="*/ 0 w 12192000"/>
              <a:gd name="connsiteY4" fmla="*/ 0 h 2959100"/>
              <a:gd name="connsiteX5" fmla="*/ 4632159 w 12192000"/>
              <a:gd name="connsiteY5" fmla="*/ 0 h 2959100"/>
              <a:gd name="connsiteX6" fmla="*/ 3814707 w 12192000"/>
              <a:gd name="connsiteY6" fmla="*/ 2959100 h 2959100"/>
              <a:gd name="connsiteX7" fmla="*/ 0 w 12192000"/>
              <a:gd name="connsiteY7" fmla="*/ 29591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959100">
                <a:moveTo>
                  <a:pt x="11512367" y="0"/>
                </a:moveTo>
                <a:lnTo>
                  <a:pt x="12192000" y="0"/>
                </a:lnTo>
                <a:lnTo>
                  <a:pt x="12192000" y="2959100"/>
                </a:lnTo>
                <a:lnTo>
                  <a:pt x="10694916" y="2959100"/>
                </a:lnTo>
                <a:close/>
                <a:moveTo>
                  <a:pt x="0" y="0"/>
                </a:moveTo>
                <a:lnTo>
                  <a:pt x="4632159" y="0"/>
                </a:lnTo>
                <a:lnTo>
                  <a:pt x="3814707" y="2959100"/>
                </a:lnTo>
                <a:lnTo>
                  <a:pt x="0" y="2959100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7761ED-316B-4AE1-A021-254B2F5CD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78" y="2335819"/>
            <a:ext cx="2186361" cy="21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ED8D39C-821D-47EE-BD55-1FE1782760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EF8460B-605A-4CA8-947B-343AFD9F23B6}"/>
              </a:ext>
            </a:extLst>
          </p:cNvPr>
          <p:cNvSpPr/>
          <p:nvPr userDrawn="1"/>
        </p:nvSpPr>
        <p:spPr>
          <a:xfrm>
            <a:off x="0" y="2514600"/>
            <a:ext cx="12192000" cy="1905000"/>
          </a:xfrm>
          <a:prstGeom prst="rightArrow">
            <a:avLst/>
          </a:prstGeom>
          <a:gradFill>
            <a:gsLst>
              <a:gs pos="1000">
                <a:schemeClr val="bg1">
                  <a:alpha val="59000"/>
                </a:schemeClr>
              </a:gs>
              <a:gs pos="100000">
                <a:schemeClr val="accent1">
                  <a:alpha val="44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5100BB-0432-4179-A29E-EEB5A4B8787C}"/>
              </a:ext>
            </a:extLst>
          </p:cNvPr>
          <p:cNvGrpSpPr/>
          <p:nvPr userDrawn="1"/>
        </p:nvGrpSpPr>
        <p:grpSpPr>
          <a:xfrm>
            <a:off x="1295400" y="1524000"/>
            <a:ext cx="2819400" cy="4114800"/>
            <a:chOff x="1282700" y="1536700"/>
            <a:chExt cx="3429000" cy="430530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800CBB8-382E-4297-8D6A-9F3DBC1FE2DA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12C5CEF0-4329-452D-A297-35B9DC34B894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E49BFA-A960-4E35-903B-1897E749948E}"/>
              </a:ext>
            </a:extLst>
          </p:cNvPr>
          <p:cNvGrpSpPr/>
          <p:nvPr userDrawn="1"/>
        </p:nvGrpSpPr>
        <p:grpSpPr>
          <a:xfrm>
            <a:off x="4699000" y="1524000"/>
            <a:ext cx="2819400" cy="4114800"/>
            <a:chOff x="1282700" y="1536700"/>
            <a:chExt cx="3429000" cy="4305300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FB85FE9-2C21-472B-AAAA-BF22B9BF222D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3D38E28-B9F5-47DD-AF00-F89CD4302A06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5C5B11-A62F-4D79-B635-6FBB96A4AEC9}"/>
              </a:ext>
            </a:extLst>
          </p:cNvPr>
          <p:cNvGrpSpPr/>
          <p:nvPr userDrawn="1"/>
        </p:nvGrpSpPr>
        <p:grpSpPr>
          <a:xfrm>
            <a:off x="8102600" y="1524000"/>
            <a:ext cx="2819400" cy="4114800"/>
            <a:chOff x="1282700" y="1536700"/>
            <a:chExt cx="3429000" cy="4305300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AED6A3-0F83-4155-9EE2-13D2E46D5AFB}"/>
                </a:ext>
              </a:extLst>
            </p:cNvPr>
            <p:cNvSpPr/>
            <p:nvPr/>
          </p:nvSpPr>
          <p:spPr>
            <a:xfrm>
              <a:off x="1282700" y="1536700"/>
              <a:ext cx="3429000" cy="4305300"/>
            </a:xfrm>
            <a:custGeom>
              <a:avLst/>
              <a:gdLst>
                <a:gd name="connsiteX0" fmla="*/ 0 w 3429000"/>
                <a:gd name="connsiteY0" fmla="*/ 0 h 4305300"/>
                <a:gd name="connsiteX1" fmla="*/ 3429000 w 3429000"/>
                <a:gd name="connsiteY1" fmla="*/ 0 h 4305300"/>
                <a:gd name="connsiteX2" fmla="*/ 3429000 w 3429000"/>
                <a:gd name="connsiteY2" fmla="*/ 3459230 h 4305300"/>
                <a:gd name="connsiteX3" fmla="*/ 2675820 w 3429000"/>
                <a:gd name="connsiteY3" fmla="*/ 4305300 h 4305300"/>
                <a:gd name="connsiteX4" fmla="*/ 0 w 3429000"/>
                <a:gd name="connsiteY4" fmla="*/ 4305300 h 4305300"/>
                <a:gd name="connsiteX5" fmla="*/ 0 w 3429000"/>
                <a:gd name="connsiteY5" fmla="*/ 0 h 43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4305300">
                  <a:moveTo>
                    <a:pt x="0" y="0"/>
                  </a:moveTo>
                  <a:lnTo>
                    <a:pt x="3429000" y="0"/>
                  </a:lnTo>
                  <a:lnTo>
                    <a:pt x="3429000" y="3459230"/>
                  </a:lnTo>
                  <a:lnTo>
                    <a:pt x="2675820" y="4305300"/>
                  </a:lnTo>
                  <a:lnTo>
                    <a:pt x="0" y="430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A9DCE57-A921-4984-AFA7-DBDDCDCE61E6}"/>
                </a:ext>
              </a:extLst>
            </p:cNvPr>
            <p:cNvSpPr/>
            <p:nvPr/>
          </p:nvSpPr>
          <p:spPr>
            <a:xfrm rot="10800000">
              <a:off x="3958520" y="4995930"/>
              <a:ext cx="753180" cy="846070"/>
            </a:xfrm>
            <a:custGeom>
              <a:avLst/>
              <a:gdLst>
                <a:gd name="connsiteX0" fmla="*/ 753180 w 753180"/>
                <a:gd name="connsiteY0" fmla="*/ 0 h 846070"/>
                <a:gd name="connsiteX1" fmla="*/ 753180 w 753180"/>
                <a:gd name="connsiteY1" fmla="*/ 846070 h 846070"/>
                <a:gd name="connsiteX2" fmla="*/ 0 w 753180"/>
                <a:gd name="connsiteY2" fmla="*/ 846070 h 846070"/>
                <a:gd name="connsiteX3" fmla="*/ 753180 w 753180"/>
                <a:gd name="connsiteY3" fmla="*/ 0 h 8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180" h="846070">
                  <a:moveTo>
                    <a:pt x="753180" y="0"/>
                  </a:moveTo>
                  <a:lnTo>
                    <a:pt x="753180" y="846070"/>
                  </a:lnTo>
                  <a:lnTo>
                    <a:pt x="0" y="846070"/>
                  </a:lnTo>
                  <a:lnTo>
                    <a:pt x="753180" y="0"/>
                  </a:lnTo>
                  <a:close/>
                </a:path>
              </a:pathLst>
            </a:custGeom>
            <a:gradFill>
              <a:gsLst>
                <a:gs pos="23000">
                  <a:schemeClr val="accent1">
                    <a:alpha val="90000"/>
                  </a:schemeClr>
                </a:gs>
                <a:gs pos="6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A8BD827C-BE4B-4E1A-88E5-F73C35192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2900" y="2641600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9">
            <a:extLst>
              <a:ext uri="{FF2B5EF4-FFF2-40B4-BE49-F238E27FC236}">
                <a16:creationId xmlns:a16="http://schemas.microsoft.com/office/drawing/2014/main" id="{A9B9B316-9FF5-4EB7-992D-492851A87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3862" y="2666547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9">
            <a:extLst>
              <a:ext uri="{FF2B5EF4-FFF2-40B4-BE49-F238E27FC236}">
                <a16:creationId xmlns:a16="http://schemas.microsoft.com/office/drawing/2014/main" id="{403969BD-68AD-4CFC-B767-A6888CAEFA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7959" y="2666547"/>
            <a:ext cx="2184400" cy="19240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E306EE0-12D4-47EF-B90C-0A0A11721E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4C5E518-740F-4A9C-AFD4-3655088CC4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8492" y="1542215"/>
            <a:ext cx="3961348" cy="4373767"/>
          </a:xfrm>
          <a:custGeom>
            <a:avLst/>
            <a:gdLst>
              <a:gd name="connsiteX0" fmla="*/ 639544 w 3961348"/>
              <a:gd name="connsiteY0" fmla="*/ 130 h 4373767"/>
              <a:gd name="connsiteX1" fmla="*/ 975085 w 3961348"/>
              <a:gd name="connsiteY1" fmla="*/ 87187 h 4373767"/>
              <a:gd name="connsiteX2" fmla="*/ 3634977 w 3961348"/>
              <a:gd name="connsiteY2" fmla="*/ 1621488 h 4373767"/>
              <a:gd name="connsiteX3" fmla="*/ 3637187 w 3961348"/>
              <a:gd name="connsiteY3" fmla="*/ 2748680 h 4373767"/>
              <a:gd name="connsiteX4" fmla="*/ 988209 w 3961348"/>
              <a:gd name="connsiteY4" fmla="*/ 4285044 h 4373767"/>
              <a:gd name="connsiteX5" fmla="*/ 10915 w 3961348"/>
              <a:gd name="connsiteY5" fmla="*/ 3723385 h 4373767"/>
              <a:gd name="connsiteX6" fmla="*/ 1 w 3961348"/>
              <a:gd name="connsiteY6" fmla="*/ 652720 h 4373767"/>
              <a:gd name="connsiteX7" fmla="*/ 639544 w 3961348"/>
              <a:gd name="connsiteY7" fmla="*/ 130 h 437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1348" h="4373767">
                <a:moveTo>
                  <a:pt x="639544" y="130"/>
                </a:moveTo>
                <a:cubicBezTo>
                  <a:pt x="751351" y="-2124"/>
                  <a:pt x="866584" y="24931"/>
                  <a:pt x="975085" y="87187"/>
                </a:cubicBezTo>
                <a:cubicBezTo>
                  <a:pt x="975085" y="87187"/>
                  <a:pt x="975085" y="87187"/>
                  <a:pt x="3634977" y="1621488"/>
                </a:cubicBezTo>
                <a:cubicBezTo>
                  <a:pt x="4068980" y="1870511"/>
                  <a:pt x="4070558" y="2497332"/>
                  <a:pt x="3637187" y="2748680"/>
                </a:cubicBezTo>
                <a:cubicBezTo>
                  <a:pt x="3637187" y="2748680"/>
                  <a:pt x="3637187" y="2748680"/>
                  <a:pt x="988209" y="4285044"/>
                </a:cubicBezTo>
                <a:cubicBezTo>
                  <a:pt x="554839" y="4536392"/>
                  <a:pt x="11547" y="4223756"/>
                  <a:pt x="10915" y="3723385"/>
                </a:cubicBezTo>
                <a:cubicBezTo>
                  <a:pt x="10915" y="3723385"/>
                  <a:pt x="10915" y="3723385"/>
                  <a:pt x="1" y="652720"/>
                </a:cubicBezTo>
                <a:cubicBezTo>
                  <a:pt x="-473" y="277442"/>
                  <a:pt x="304122" y="6893"/>
                  <a:pt x="639544" y="1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1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C55F21E-5046-4A19-9519-EDF76DD994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965D6D8-71F1-40FF-BAE1-CAB1438E3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95641"/>
            <a:ext cx="3771900" cy="4343400"/>
          </a:xfrm>
          <a:custGeom>
            <a:avLst/>
            <a:gdLst>
              <a:gd name="connsiteX0" fmla="*/ 942975 w 3771900"/>
              <a:gd name="connsiteY0" fmla="*/ 0 h 4343400"/>
              <a:gd name="connsiteX1" fmla="*/ 3771900 w 3771900"/>
              <a:gd name="connsiteY1" fmla="*/ 0 h 4343400"/>
              <a:gd name="connsiteX2" fmla="*/ 2828925 w 3771900"/>
              <a:gd name="connsiteY2" fmla="*/ 4343400 h 4343400"/>
              <a:gd name="connsiteX3" fmla="*/ 0 w 37719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4343400">
                <a:moveTo>
                  <a:pt x="942975" y="0"/>
                </a:moveTo>
                <a:lnTo>
                  <a:pt x="3771900" y="0"/>
                </a:lnTo>
                <a:lnTo>
                  <a:pt x="2828925" y="4343400"/>
                </a:lnTo>
                <a:lnTo>
                  <a:pt x="0" y="434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5417601-2881-4637-B17F-CF0977894B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6200" y="1495641"/>
            <a:ext cx="3771900" cy="4343400"/>
          </a:xfrm>
          <a:custGeom>
            <a:avLst/>
            <a:gdLst>
              <a:gd name="connsiteX0" fmla="*/ 942975 w 3771900"/>
              <a:gd name="connsiteY0" fmla="*/ 0 h 4343400"/>
              <a:gd name="connsiteX1" fmla="*/ 3771900 w 3771900"/>
              <a:gd name="connsiteY1" fmla="*/ 0 h 4343400"/>
              <a:gd name="connsiteX2" fmla="*/ 2828925 w 3771900"/>
              <a:gd name="connsiteY2" fmla="*/ 4343400 h 4343400"/>
              <a:gd name="connsiteX3" fmla="*/ 0 w 37719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4343400">
                <a:moveTo>
                  <a:pt x="942975" y="0"/>
                </a:moveTo>
                <a:lnTo>
                  <a:pt x="3771900" y="0"/>
                </a:lnTo>
                <a:lnTo>
                  <a:pt x="2828925" y="4343400"/>
                </a:lnTo>
                <a:lnTo>
                  <a:pt x="0" y="4343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9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F22D12-7BD8-4802-B35A-AC6A517FA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4717B2-31B8-4E92-BDC1-85A8064411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3040" y="1445435"/>
            <a:ext cx="2163775" cy="2396907"/>
          </a:xfrm>
          <a:ln w="38100">
            <a:solidFill>
              <a:srgbClr val="963A89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图片占位符 2">
            <a:extLst>
              <a:ext uri="{FF2B5EF4-FFF2-40B4-BE49-F238E27FC236}">
                <a16:creationId xmlns:a16="http://schemas.microsoft.com/office/drawing/2014/main" id="{1C0B404B-7FE1-4A2E-BAA6-98454F02B4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54186" y="1445435"/>
            <a:ext cx="2163775" cy="2396907"/>
          </a:xfrm>
          <a:ln w="38100" cap="flat" cmpd="sng" algn="ctr">
            <a:solidFill>
              <a:srgbClr val="963A8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7" name="图片占位符 2">
            <a:extLst>
              <a:ext uri="{FF2B5EF4-FFF2-40B4-BE49-F238E27FC236}">
                <a16:creationId xmlns:a16="http://schemas.microsoft.com/office/drawing/2014/main" id="{047E7C01-3DCE-455E-BD4E-D920D2FEB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5333" y="1445435"/>
            <a:ext cx="2163775" cy="2396907"/>
          </a:xfrm>
          <a:ln w="38100" cap="flat" cmpd="sng" algn="ctr">
            <a:solidFill>
              <a:srgbClr val="963A8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图片占位符 2">
            <a:extLst>
              <a:ext uri="{FF2B5EF4-FFF2-40B4-BE49-F238E27FC236}">
                <a16:creationId xmlns:a16="http://schemas.microsoft.com/office/drawing/2014/main" id="{6F7AD09C-1494-45C9-922C-30BCBEFF91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56479" y="1445435"/>
            <a:ext cx="2163775" cy="2396907"/>
          </a:xfrm>
          <a:ln w="38100">
            <a:solidFill>
              <a:srgbClr val="963A89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45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9044961-BE02-43FC-A441-D6C0F8F36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29" b="6418"/>
          <a:stretch>
            <a:fillRect/>
          </a:stretch>
        </p:blipFill>
        <p:spPr>
          <a:xfrm>
            <a:off x="0" y="5677445"/>
            <a:ext cx="12192000" cy="1353869"/>
          </a:xfrm>
          <a:custGeom>
            <a:avLst/>
            <a:gdLst>
              <a:gd name="connsiteX0" fmla="*/ 0 w 12192000"/>
              <a:gd name="connsiteY0" fmla="*/ 0 h 1353869"/>
              <a:gd name="connsiteX1" fmla="*/ 12192000 w 12192000"/>
              <a:gd name="connsiteY1" fmla="*/ 0 h 1353869"/>
              <a:gd name="connsiteX2" fmla="*/ 12192000 w 12192000"/>
              <a:gd name="connsiteY2" fmla="*/ 1353869 h 1353869"/>
              <a:gd name="connsiteX3" fmla="*/ 0 w 12192000"/>
              <a:gd name="connsiteY3" fmla="*/ 1353869 h 135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53869">
                <a:moveTo>
                  <a:pt x="0" y="0"/>
                </a:moveTo>
                <a:lnTo>
                  <a:pt x="12192000" y="0"/>
                </a:lnTo>
                <a:lnTo>
                  <a:pt x="12192000" y="1353869"/>
                </a:lnTo>
                <a:lnTo>
                  <a:pt x="0" y="1353869"/>
                </a:lnTo>
                <a:close/>
              </a:path>
            </a:pathLst>
          </a:custGeom>
        </p:spPr>
      </p:pic>
      <p:sp>
        <p:nvSpPr>
          <p:cNvPr id="14" name="Freeform 17">
            <a:extLst>
              <a:ext uri="{FF2B5EF4-FFF2-40B4-BE49-F238E27FC236}">
                <a16:creationId xmlns:a16="http://schemas.microsoft.com/office/drawing/2014/main" id="{52559BC3-F9A4-4544-8899-8AA9CE393D38}"/>
              </a:ext>
            </a:extLst>
          </p:cNvPr>
          <p:cNvSpPr/>
          <p:nvPr userDrawn="1"/>
        </p:nvSpPr>
        <p:spPr bwMode="auto">
          <a:xfrm>
            <a:off x="946150" y="1315711"/>
            <a:ext cx="4819650" cy="4703259"/>
          </a:xfrm>
          <a:custGeom>
            <a:avLst/>
            <a:gdLst>
              <a:gd name="T0" fmla="*/ 701 w 1716"/>
              <a:gd name="T1" fmla="*/ 48 h 1673"/>
              <a:gd name="T2" fmla="*/ 316 w 1716"/>
              <a:gd name="T3" fmla="*/ 234 h 1673"/>
              <a:gd name="T4" fmla="*/ 120 w 1716"/>
              <a:gd name="T5" fmla="*/ 479 h 1673"/>
              <a:gd name="T6" fmla="*/ 25 w 1716"/>
              <a:gd name="T7" fmla="*/ 896 h 1673"/>
              <a:gd name="T8" fmla="*/ 95 w 1716"/>
              <a:gd name="T9" fmla="*/ 1202 h 1673"/>
              <a:gd name="T10" fmla="*/ 361 w 1716"/>
              <a:gd name="T11" fmla="*/ 1537 h 1673"/>
              <a:gd name="T12" fmla="*/ 644 w 1716"/>
              <a:gd name="T13" fmla="*/ 1673 h 1673"/>
              <a:gd name="T14" fmla="*/ 1072 w 1716"/>
              <a:gd name="T15" fmla="*/ 1673 h 1673"/>
              <a:gd name="T16" fmla="*/ 1355 w 1716"/>
              <a:gd name="T17" fmla="*/ 1537 h 1673"/>
              <a:gd name="T18" fmla="*/ 1621 w 1716"/>
              <a:gd name="T19" fmla="*/ 1202 h 1673"/>
              <a:gd name="T20" fmla="*/ 1691 w 1716"/>
              <a:gd name="T21" fmla="*/ 896 h 1673"/>
              <a:gd name="T22" fmla="*/ 1596 w 1716"/>
              <a:gd name="T23" fmla="*/ 479 h 1673"/>
              <a:gd name="T24" fmla="*/ 1400 w 1716"/>
              <a:gd name="T25" fmla="*/ 234 h 1673"/>
              <a:gd name="T26" fmla="*/ 1015 w 1716"/>
              <a:gd name="T27" fmla="*/ 48 h 1673"/>
              <a:gd name="T28" fmla="*/ 701 w 1716"/>
              <a:gd name="T29" fmla="*/ 48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16" h="1673">
                <a:moveTo>
                  <a:pt x="701" y="48"/>
                </a:moveTo>
                <a:cubicBezTo>
                  <a:pt x="316" y="234"/>
                  <a:pt x="316" y="234"/>
                  <a:pt x="316" y="234"/>
                </a:cubicBezTo>
                <a:cubicBezTo>
                  <a:pt x="216" y="281"/>
                  <a:pt x="144" y="372"/>
                  <a:pt x="120" y="479"/>
                </a:cubicBezTo>
                <a:cubicBezTo>
                  <a:pt x="25" y="896"/>
                  <a:pt x="25" y="896"/>
                  <a:pt x="25" y="896"/>
                </a:cubicBezTo>
                <a:cubicBezTo>
                  <a:pt x="0" y="1004"/>
                  <a:pt x="26" y="1116"/>
                  <a:pt x="95" y="1202"/>
                </a:cubicBezTo>
                <a:cubicBezTo>
                  <a:pt x="361" y="1537"/>
                  <a:pt x="361" y="1537"/>
                  <a:pt x="361" y="1537"/>
                </a:cubicBezTo>
                <a:cubicBezTo>
                  <a:pt x="430" y="1623"/>
                  <a:pt x="534" y="1673"/>
                  <a:pt x="644" y="1673"/>
                </a:cubicBezTo>
                <a:cubicBezTo>
                  <a:pt x="1072" y="1673"/>
                  <a:pt x="1072" y="1673"/>
                  <a:pt x="1072" y="1673"/>
                </a:cubicBezTo>
                <a:cubicBezTo>
                  <a:pt x="1182" y="1673"/>
                  <a:pt x="1286" y="1623"/>
                  <a:pt x="1355" y="1537"/>
                </a:cubicBezTo>
                <a:cubicBezTo>
                  <a:pt x="1621" y="1202"/>
                  <a:pt x="1621" y="1202"/>
                  <a:pt x="1621" y="1202"/>
                </a:cubicBezTo>
                <a:cubicBezTo>
                  <a:pt x="1690" y="1116"/>
                  <a:pt x="1716" y="1004"/>
                  <a:pt x="1691" y="896"/>
                </a:cubicBezTo>
                <a:cubicBezTo>
                  <a:pt x="1596" y="479"/>
                  <a:pt x="1596" y="479"/>
                  <a:pt x="1596" y="479"/>
                </a:cubicBezTo>
                <a:cubicBezTo>
                  <a:pt x="1572" y="372"/>
                  <a:pt x="1500" y="281"/>
                  <a:pt x="1400" y="234"/>
                </a:cubicBezTo>
                <a:cubicBezTo>
                  <a:pt x="1015" y="48"/>
                  <a:pt x="1015" y="48"/>
                  <a:pt x="1015" y="48"/>
                </a:cubicBezTo>
                <a:cubicBezTo>
                  <a:pt x="916" y="0"/>
                  <a:pt x="800" y="0"/>
                  <a:pt x="701" y="48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C0978-6789-45A2-9DA7-A4D258BD0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01" y="80396"/>
            <a:ext cx="863600" cy="86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58219D-4329-48DA-A42D-BB31DCC741D5}"/>
              </a:ext>
            </a:extLst>
          </p:cNvPr>
          <p:cNvSpPr txBox="1"/>
          <p:nvPr userDrawn="1"/>
        </p:nvSpPr>
        <p:spPr>
          <a:xfrm>
            <a:off x="9677400" y="65502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E0525F-4752-4845-84EB-41FD5551F15C}"/>
              </a:ext>
            </a:extLst>
          </p:cNvPr>
          <p:cNvSpPr/>
          <p:nvPr userDrawn="1"/>
        </p:nvSpPr>
        <p:spPr>
          <a:xfrm>
            <a:off x="279400" y="277246"/>
            <a:ext cx="469900" cy="46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584A6D6-AB44-4DEE-A97F-6A25FB4BE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3230" y="1519576"/>
            <a:ext cx="4352570" cy="4295531"/>
          </a:xfrm>
          <a:custGeom>
            <a:avLst/>
            <a:gdLst>
              <a:gd name="connsiteX0" fmla="*/ 1691920 w 3383840"/>
              <a:gd name="connsiteY0" fmla="*/ 0 h 3339496"/>
              <a:gd name="connsiteX1" fmla="*/ 2007280 w 3383840"/>
              <a:gd name="connsiteY1" fmla="*/ 72379 h 3339496"/>
              <a:gd name="connsiteX2" fmla="*/ 2780614 w 3383840"/>
              <a:gd name="connsiteY2" fmla="*/ 446338 h 3339496"/>
              <a:gd name="connsiteX3" fmla="*/ 3174312 w 3383840"/>
              <a:gd name="connsiteY3" fmla="*/ 938919 h 3339496"/>
              <a:gd name="connsiteX4" fmla="*/ 3365135 w 3383840"/>
              <a:gd name="connsiteY4" fmla="*/ 1777311 h 3339496"/>
              <a:gd name="connsiteX5" fmla="*/ 3224528 w 3383840"/>
              <a:gd name="connsiteY5" fmla="*/ 2392535 h 3339496"/>
              <a:gd name="connsiteX6" fmla="*/ 2690225 w 3383840"/>
              <a:gd name="connsiteY6" fmla="*/ 3066064 h 3339496"/>
              <a:gd name="connsiteX7" fmla="*/ 2121774 w 3383840"/>
              <a:gd name="connsiteY7" fmla="*/ 3339496 h 3339496"/>
              <a:gd name="connsiteX8" fmla="*/ 1262067 w 3383840"/>
              <a:gd name="connsiteY8" fmla="*/ 3339496 h 3339496"/>
              <a:gd name="connsiteX9" fmla="*/ 693616 w 3383840"/>
              <a:gd name="connsiteY9" fmla="*/ 3066064 h 3339496"/>
              <a:gd name="connsiteX10" fmla="*/ 159312 w 3383840"/>
              <a:gd name="connsiteY10" fmla="*/ 2392535 h 3339496"/>
              <a:gd name="connsiteX11" fmla="*/ 18706 w 3383840"/>
              <a:gd name="connsiteY11" fmla="*/ 1777311 h 3339496"/>
              <a:gd name="connsiteX12" fmla="*/ 209528 w 3383840"/>
              <a:gd name="connsiteY12" fmla="*/ 938919 h 3339496"/>
              <a:gd name="connsiteX13" fmla="*/ 603226 w 3383840"/>
              <a:gd name="connsiteY13" fmla="*/ 446338 h 3339496"/>
              <a:gd name="connsiteX14" fmla="*/ 1376560 w 3383840"/>
              <a:gd name="connsiteY14" fmla="*/ 72379 h 3339496"/>
              <a:gd name="connsiteX15" fmla="*/ 1691920 w 3383840"/>
              <a:gd name="connsiteY15" fmla="*/ 0 h 33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83840" h="3339496">
                <a:moveTo>
                  <a:pt x="1691920" y="0"/>
                </a:moveTo>
                <a:cubicBezTo>
                  <a:pt x="1799886" y="0"/>
                  <a:pt x="1907851" y="24126"/>
                  <a:pt x="2007280" y="72379"/>
                </a:cubicBezTo>
                <a:cubicBezTo>
                  <a:pt x="2007280" y="72379"/>
                  <a:pt x="2007280" y="72379"/>
                  <a:pt x="2780614" y="446338"/>
                </a:cubicBezTo>
                <a:cubicBezTo>
                  <a:pt x="2981480" y="540833"/>
                  <a:pt x="3126104" y="723792"/>
                  <a:pt x="3174312" y="938919"/>
                </a:cubicBezTo>
                <a:cubicBezTo>
                  <a:pt x="3174312" y="938919"/>
                  <a:pt x="3174312" y="938919"/>
                  <a:pt x="3365135" y="1777311"/>
                </a:cubicBezTo>
                <a:cubicBezTo>
                  <a:pt x="3415351" y="1994449"/>
                  <a:pt x="3363126" y="2219629"/>
                  <a:pt x="3224528" y="2392535"/>
                </a:cubicBezTo>
                <a:cubicBezTo>
                  <a:pt x="3224528" y="2392535"/>
                  <a:pt x="3224528" y="2392535"/>
                  <a:pt x="2690225" y="3066064"/>
                </a:cubicBezTo>
                <a:cubicBezTo>
                  <a:pt x="2551627" y="3238969"/>
                  <a:pt x="2342726" y="3339496"/>
                  <a:pt x="2121774" y="3339496"/>
                </a:cubicBezTo>
                <a:cubicBezTo>
                  <a:pt x="2121774" y="3339496"/>
                  <a:pt x="2121774" y="3339496"/>
                  <a:pt x="1262067" y="3339496"/>
                </a:cubicBezTo>
                <a:cubicBezTo>
                  <a:pt x="1041114" y="3339496"/>
                  <a:pt x="832213" y="3238969"/>
                  <a:pt x="693616" y="3066064"/>
                </a:cubicBezTo>
                <a:cubicBezTo>
                  <a:pt x="693616" y="3066064"/>
                  <a:pt x="693616" y="3066064"/>
                  <a:pt x="159312" y="2392535"/>
                </a:cubicBezTo>
                <a:cubicBezTo>
                  <a:pt x="20714" y="2219629"/>
                  <a:pt x="-31511" y="1994449"/>
                  <a:pt x="18706" y="1777311"/>
                </a:cubicBezTo>
                <a:cubicBezTo>
                  <a:pt x="18706" y="1777311"/>
                  <a:pt x="18706" y="1777311"/>
                  <a:pt x="209528" y="938919"/>
                </a:cubicBezTo>
                <a:cubicBezTo>
                  <a:pt x="257736" y="723792"/>
                  <a:pt x="402360" y="540833"/>
                  <a:pt x="603226" y="446338"/>
                </a:cubicBezTo>
                <a:cubicBezTo>
                  <a:pt x="603226" y="446338"/>
                  <a:pt x="603226" y="446338"/>
                  <a:pt x="1376560" y="72379"/>
                </a:cubicBezTo>
                <a:cubicBezTo>
                  <a:pt x="1475989" y="24126"/>
                  <a:pt x="1583955" y="0"/>
                  <a:pt x="16919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3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9D340-5E09-4D59-97A7-00D321553642}" type="datetime2">
              <a:rPr lang="zh-CN" altLang="en-US" smtClean="0"/>
              <a:t>2023年11月9日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2" r:id="rId4"/>
    <p:sldLayoutId id="2147483650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huaweiclou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14">
            <a:extLst>
              <a:ext uri="{FF2B5EF4-FFF2-40B4-BE49-F238E27FC236}">
                <a16:creationId xmlns:a16="http://schemas.microsoft.com/office/drawing/2014/main" id="{46B9712C-BA09-4F13-9BA2-AED347238ED5}"/>
              </a:ext>
            </a:extLst>
          </p:cNvPr>
          <p:cNvSpPr txBox="1">
            <a:spLocks/>
          </p:cNvSpPr>
          <p:nvPr/>
        </p:nvSpPr>
        <p:spPr>
          <a:xfrm>
            <a:off x="1517396" y="1753802"/>
            <a:ext cx="9157208" cy="22560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Lab4- ARM</a:t>
            </a:r>
            <a:r>
              <a:rPr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平台 </a:t>
            </a:r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"/>
                <a:ea typeface="微软雅黑" panose="020B0503020204020204" pitchFamily="34" charset="-122"/>
                <a:sym typeface=""/>
              </a:rPr>
              <a:t>HelloWorld</a:t>
            </a:r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" name="内容占位符 14">
            <a:extLst>
              <a:ext uri="{FF2B5EF4-FFF2-40B4-BE49-F238E27FC236}">
                <a16:creationId xmlns:a16="http://schemas.microsoft.com/office/drawing/2014/main" id="{F8ECA188-EDBA-4335-8A11-A348ED1FD957}"/>
              </a:ext>
            </a:extLst>
          </p:cNvPr>
          <p:cNvSpPr txBox="1">
            <a:spLocks/>
          </p:cNvSpPr>
          <p:nvPr/>
        </p:nvSpPr>
        <p:spPr>
          <a:xfrm>
            <a:off x="2859872" y="3992857"/>
            <a:ext cx="6472255" cy="10433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7E0C6E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邓琮弋</a:t>
            </a:r>
            <a:endParaRPr lang="en-US" altLang="zh-CN" sz="2400" dirty="0">
              <a:latin typeface="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latin typeface=""/>
                <a:ea typeface="微软雅黑" panose="020B0503020204020204" pitchFamily="34" charset="-122"/>
              </a:rPr>
              <a:t>2023</a:t>
            </a: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latin typeface=""/>
                <a:ea typeface="微软雅黑" panose="020B0503020204020204" pitchFamily="34" charset="-122"/>
              </a:rPr>
              <a:t>月</a:t>
            </a:r>
            <a:endParaRPr lang="zh-CN" altLang="en-US" sz="24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0A08AA-29C1-4F37-ACEA-2C9B87A377F8}"/>
              </a:ext>
            </a:extLst>
          </p:cNvPr>
          <p:cNvGrpSpPr/>
          <p:nvPr/>
        </p:nvGrpSpPr>
        <p:grpSpPr>
          <a:xfrm>
            <a:off x="8210295" y="3395010"/>
            <a:ext cx="1661328" cy="324811"/>
            <a:chOff x="7670799" y="3233111"/>
            <a:chExt cx="1661328" cy="324811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8E0B776C-D310-45D7-A0CF-E6CE8CA5E631}"/>
                </a:ext>
              </a:extLst>
            </p:cNvPr>
            <p:cNvCxnSpPr/>
            <p:nvPr/>
          </p:nvCxnSpPr>
          <p:spPr>
            <a:xfrm>
              <a:off x="8199455" y="3410911"/>
              <a:ext cx="1003300" cy="0"/>
            </a:xfrm>
            <a:prstGeom prst="line">
              <a:avLst/>
            </a:prstGeom>
            <a:ln w="762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92991FE-ACED-47FF-9518-9AA593CEF89B}"/>
                </a:ext>
              </a:extLst>
            </p:cNvPr>
            <p:cNvCxnSpPr/>
            <p:nvPr/>
          </p:nvCxnSpPr>
          <p:spPr>
            <a:xfrm>
              <a:off x="8328827" y="3557922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45A2789-8087-4E0D-9920-E62D1F9D9248}"/>
                </a:ext>
              </a:extLst>
            </p:cNvPr>
            <p:cNvCxnSpPr/>
            <p:nvPr/>
          </p:nvCxnSpPr>
          <p:spPr>
            <a:xfrm>
              <a:off x="7670799" y="3233111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A5E36DE7-C9F1-4329-AA00-01E6E51F1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56" y="586122"/>
            <a:ext cx="863600" cy="8636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355F5AB-38CC-4F62-A0A1-BDAE14F99D1B}"/>
              </a:ext>
            </a:extLst>
          </p:cNvPr>
          <p:cNvGrpSpPr/>
          <p:nvPr/>
        </p:nvGrpSpPr>
        <p:grpSpPr>
          <a:xfrm>
            <a:off x="1338244" y="1287316"/>
            <a:ext cx="1661328" cy="324811"/>
            <a:chOff x="2201844" y="1429711"/>
            <a:chExt cx="1661328" cy="324811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B96CD09-B1CF-4B4B-87F6-7221B032C61E}"/>
                </a:ext>
              </a:extLst>
            </p:cNvPr>
            <p:cNvCxnSpPr/>
            <p:nvPr/>
          </p:nvCxnSpPr>
          <p:spPr>
            <a:xfrm>
              <a:off x="2730500" y="1607511"/>
              <a:ext cx="1003300" cy="0"/>
            </a:xfrm>
            <a:prstGeom prst="line">
              <a:avLst/>
            </a:prstGeom>
            <a:ln w="7620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B09B1B-39FB-4D45-8774-3573AE9D5FFA}"/>
                </a:ext>
              </a:extLst>
            </p:cNvPr>
            <p:cNvCxnSpPr/>
            <p:nvPr/>
          </p:nvCxnSpPr>
          <p:spPr>
            <a:xfrm>
              <a:off x="2859872" y="1754522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94D75E6-DA2C-43EA-8C19-B310CEF1B47A}"/>
                </a:ext>
              </a:extLst>
            </p:cNvPr>
            <p:cNvCxnSpPr/>
            <p:nvPr/>
          </p:nvCxnSpPr>
          <p:spPr>
            <a:xfrm>
              <a:off x="2201844" y="1429711"/>
              <a:ext cx="10033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3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30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D8F799-AA4C-AC78-E431-F286919B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865013"/>
            <a:ext cx="12192000" cy="62886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C09D69-F0B1-9B7D-B9FE-7A3D3992ABE4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云服务器使用</a:t>
            </a:r>
          </a:p>
        </p:txBody>
      </p:sp>
    </p:spTree>
    <p:extLst>
      <p:ext uri="{BB962C8B-B14F-4D97-AF65-F5344CB8AC3E}">
        <p14:creationId xmlns:p14="http://schemas.microsoft.com/office/powerpoint/2010/main" val="198690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09D69-F0B1-9B7D-B9FE-7A3D3992ABE4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1AEB51-F719-30CD-1723-D5AFD0D0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61" y="58783"/>
            <a:ext cx="10213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0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594327" y="1168711"/>
            <a:ext cx="10770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如果想在本地使用</a:t>
            </a:r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SSH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、</a:t>
            </a:r>
            <a:r>
              <a:rPr lang="en-US" altLang="zh-CN" sz="2800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Openshell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等工具访问云服务器，在购买服务器时选择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购买弹性公网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IP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BFC059-E901-223D-3BFB-296B0132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04" y="2210977"/>
            <a:ext cx="9498791" cy="3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创建源码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594327" y="1168711"/>
            <a:ext cx="10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执行以下命令，创建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hello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目录，存放该程序的所有文件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并进入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hello 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目录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7367A8-19AF-F0EE-EF49-9A3B6024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5" y="1920117"/>
            <a:ext cx="9239693" cy="1141851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mkdir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hello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cd hello</a:t>
            </a:r>
            <a:endParaRPr 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985506-984B-A798-4B06-6DE5564C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D0ABC02B-0676-4B02-2F34-B0DA411C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04" y="4057294"/>
            <a:ext cx="9239693" cy="579582"/>
          </a:xfrm>
          <a:prstGeom prst="rect">
            <a:avLst/>
          </a:prstGeom>
          <a:solidFill>
            <a:srgbClr val="E7E6E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hello.s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95C5AE9-F660-A02E-00A7-672963C2A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75" y="3152001"/>
            <a:ext cx="48990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执行以下命令，创建示例程序源码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hello.s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72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创建源码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706120" y="834443"/>
            <a:ext cx="10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输入代码内容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985506-984B-A798-4B06-6DE5564C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AECB6FF3-4C28-D713-03A2-E53C3ADCE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69" y="1282359"/>
            <a:ext cx="7334070" cy="5324535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.text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.global _start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_start: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mov x0,#0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ldr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x1,=msg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mov x2,len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mov x8,64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svc #0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mov x0,123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mov x8,93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svc #0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.data 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msg: 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.ascii "Hello World!\n"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sz="20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=.-msg</a:t>
            </a:r>
            <a:endParaRPr 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Vim</a:t>
            </a: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基本模式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454298" y="646197"/>
            <a:ext cx="10770326" cy="591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命令模式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</a:t>
            </a: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默认模式，命令模式下的按键都会被当做命令执行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任何模式下都可以通过</a:t>
            </a:r>
            <a:r>
              <a:rPr lang="en-US" altLang="zh-CN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esc</a:t>
            </a: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回到命令模式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插入模式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必须进入插入模式才允许编辑内容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从命令模式按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/o/a</a:t>
            </a: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键进入插入模式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末行模式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常用于文件保存、退出及列出行号等操作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从命令模式按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shift+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进入末行模式</a:t>
            </a:r>
            <a:endParaRPr lang="en-US" altLang="zh-CN" sz="2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:w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保存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2">
              <a:lnSpc>
                <a:spcPct val="12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:q    [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退出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2">
              <a:lnSpc>
                <a:spcPct val="12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wq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保存并退出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2">
              <a:lnSpc>
                <a:spcPct val="12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:q!   [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不保存强制退出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1">
              <a:lnSpc>
                <a:spcPct val="120000"/>
              </a:lnSpc>
            </a:pP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Shell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界面输入</a:t>
            </a:r>
            <a:r>
              <a:rPr lang="en-US" altLang="zh-CN" sz="2000" b="1" dirty="0" err="1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vimtutor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学习更多用法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985506-984B-A798-4B06-6DE5564C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6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编译运行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AC9E1E-E700-287B-01BB-372873A6619F}"/>
              </a:ext>
            </a:extLst>
          </p:cNvPr>
          <p:cNvSpPr txBox="1"/>
          <p:nvPr/>
        </p:nvSpPr>
        <p:spPr>
          <a:xfrm>
            <a:off x="710837" y="1117479"/>
            <a:ext cx="10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保存示例源码文件，然后退出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vim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编辑器。在当前目录中依次执行以下命令，进行代码编译运行。</a:t>
            </a:r>
            <a:r>
              <a:rPr lang="zh-CN" altLang="zh-CN" sz="2000" dirty="0">
                <a:effectLst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1985506-984B-A798-4B06-6DE5564C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05" y="30305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609BDF-FF95-18A6-C5FB-E6E53351E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36" y="1833669"/>
            <a:ext cx="7321006" cy="1695849"/>
          </a:xfrm>
          <a:prstGeom prst="rect">
            <a:avLst/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kern="1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as hello.s -o hello.o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kern="1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hello.o -o hello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kern="10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./hello</a:t>
            </a:r>
            <a:endParaRPr 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B6AA63-4321-A3D4-3AB0-85A01D40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7" y="4075766"/>
            <a:ext cx="66579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1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238AED1-3C4C-4B95-8840-89A5C5B9779C}"/>
              </a:ext>
            </a:extLst>
          </p:cNvPr>
          <p:cNvGrpSpPr/>
          <p:nvPr/>
        </p:nvGrpSpPr>
        <p:grpSpPr>
          <a:xfrm>
            <a:off x="0" y="-866151"/>
            <a:ext cx="6904036" cy="685799"/>
            <a:chOff x="0" y="-754379"/>
            <a:chExt cx="6904036" cy="68579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159AE40-E50F-44A2-8C9B-02F8E6FE8FB6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BE16DA-C37F-4B0C-8C1C-8669B173796E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C7560B-782F-455D-B116-24567FEF9AF7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67A0BE8C-008A-49E2-B3C5-2EC553E587D9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328B8D1-D58A-4A49-86D1-3DFA63837721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  <p:sp>
              <p:nvSpPr>
                <p:cNvPr id="13" name="Oval 7">
                  <a:extLst>
                    <a:ext uri="{FF2B5EF4-FFF2-40B4-BE49-F238E27FC236}">
                      <a16:creationId xmlns:a16="http://schemas.microsoft.com/office/drawing/2014/main" id="{EAEAE06A-B945-4DEA-B441-2AA48B2627D8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DF1B449-DAD6-47B6-A481-5D94B4AE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3491053-8467-4262-8651-B6A4FE1DBBB1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8D99E2-BCA2-4527-A8DB-689D4A1C9724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CN" altLang="en-US" dirty="0">
                    <a:latin typeface=""/>
                    <a:ea typeface="微软雅黑" panose="020B0503020204020204" pitchFamily="34" charset="-122"/>
                    <a:sym typeface=""/>
                  </a:rPr>
                  <a:t>选中图片</a:t>
                </a:r>
                <a:r>
                  <a:rPr lang="en-US" altLang="zh-CN" dirty="0">
                    <a:latin typeface=""/>
                    <a:ea typeface="微软雅黑" panose="020B0503020204020204" pitchFamily="34" charset="-122"/>
                    <a:sym typeface=""/>
                  </a:rPr>
                  <a:t>Delete</a:t>
                </a:r>
                <a:r>
                  <a:rPr lang="zh-CN" altLang="en-US" dirty="0">
                    <a:latin typeface=""/>
                    <a:ea typeface="微软雅黑" panose="020B0503020204020204" pitchFamily="34" charset="-122"/>
                    <a:sym typeface=""/>
                  </a:rPr>
                  <a:t>，点击中间图标即可插入新图片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526BE1-2229-4F4D-A0FF-392C8912E9DF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AF9E7BDE-9311-46CB-8769-3D3DDAAFE2EF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实验报告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75E594-A18B-411D-B245-32EF267D282E}"/>
              </a:ext>
            </a:extLst>
          </p:cNvPr>
          <p:cNvSpPr txBox="1"/>
          <p:nvPr/>
        </p:nvSpPr>
        <p:spPr>
          <a:xfrm>
            <a:off x="715343" y="1218095"/>
            <a:ext cx="10761314" cy="289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汇编语句的解析</a:t>
            </a:r>
          </a:p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运行截图</a:t>
            </a:r>
          </a:p>
          <a:p>
            <a:pPr lvl="0" algn="just">
              <a:lnSpc>
                <a:spcPct val="200000"/>
              </a:lnSpc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回答问题：同样的代码能否在</a:t>
            </a: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x86</a:t>
            </a:r>
            <a:r>
              <a:rPr lang="zh-CN" altLang="en-US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平台运行，为什么？</a:t>
            </a:r>
          </a:p>
        </p:txBody>
      </p:sp>
    </p:spTree>
    <p:extLst>
      <p:ext uri="{BB962C8B-B14F-4D97-AF65-F5344CB8AC3E}">
        <p14:creationId xmlns:p14="http://schemas.microsoft.com/office/powerpoint/2010/main" val="73795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872973-1715-4CA6-BE40-1E810623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626"/>
            <a:ext cx="12192000" cy="46547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云服务器的释放</a:t>
            </a:r>
          </a:p>
        </p:txBody>
      </p:sp>
    </p:spTree>
    <p:extLst>
      <p:ext uri="{BB962C8B-B14F-4D97-AF65-F5344CB8AC3E}">
        <p14:creationId xmlns:p14="http://schemas.microsoft.com/office/powerpoint/2010/main" val="97656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云服务器的释放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B14A9-4CE0-D14E-7D08-2005AA14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73" y="744194"/>
            <a:ext cx="10197853" cy="61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2107474" y="786637"/>
            <a:ext cx="10770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1.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登录华为云账号 </a:t>
            </a:r>
            <a:r>
              <a:rPr lang="en-US" altLang="zh-CN" sz="3200" dirty="0">
                <a:solidFill>
                  <a:srgbClr val="C00000"/>
                </a:solidFill>
                <a:hlinkClick r:id="rId2"/>
              </a:rPr>
              <a:t>https://www.huaweicloud.com/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81F4E-BC7E-A40E-A9C0-85B384AD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59" y="1560152"/>
            <a:ext cx="9565555" cy="49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查看代金券余额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6C83A-E267-DF85-B9A9-1CAC84A1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018"/>
            <a:ext cx="12192000" cy="3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C37073-4198-34D1-1C06-15E4F02BF5E3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查看代金券余额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A13593-8180-680A-F638-440C9ECA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637"/>
            <a:ext cx="12192000" cy="60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4530634" y="251106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2.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点击产品 → 弹性云服务器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ECS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→ 购买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CAFDF-5762-7428-E295-B6D891F8F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1" y="898307"/>
            <a:ext cx="11554178" cy="595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961016" y="251106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57DA4-4041-DAD7-597D-92E6AC22D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" t="7106" r="2821" b="9599"/>
          <a:stretch/>
        </p:blipFill>
        <p:spPr>
          <a:xfrm>
            <a:off x="-150750" y="991983"/>
            <a:ext cx="12611801" cy="58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0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53687" y="27122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3.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基础配置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7B617E-5AB2-B605-050A-376CBBA1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551" y="997611"/>
            <a:ext cx="12707101" cy="58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4.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网络配置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400801-A298-ED4D-A381-79FB3DCC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089" y="1050426"/>
            <a:ext cx="12356089" cy="59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693228" y="294085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5.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高级配置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C2FC3E-410C-8B56-E76F-69EE5915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" y="817305"/>
            <a:ext cx="9029764" cy="61309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DB4452-71E2-56EF-E447-1C91F8FFC718}"/>
              </a:ext>
            </a:extLst>
          </p:cNvPr>
          <p:cNvSpPr txBox="1"/>
          <p:nvPr/>
        </p:nvSpPr>
        <p:spPr>
          <a:xfrm>
            <a:off x="5381453" y="4188948"/>
            <a:ext cx="3985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7A01"/>
                </a:solidFill>
              </a:rPr>
              <a:t>牢记用户名</a:t>
            </a:r>
            <a:r>
              <a:rPr lang="en-US" altLang="zh-CN" sz="3200" b="1" dirty="0">
                <a:solidFill>
                  <a:srgbClr val="FF7A01"/>
                </a:solidFill>
              </a:rPr>
              <a:t>&amp;</a:t>
            </a:r>
            <a:r>
              <a:rPr lang="zh-CN" altLang="en-US" sz="3200" b="1" dirty="0">
                <a:solidFill>
                  <a:srgbClr val="FF7A01"/>
                </a:solidFill>
              </a:rPr>
              <a:t>密码！</a:t>
            </a:r>
          </a:p>
        </p:txBody>
      </p:sp>
    </p:spTree>
    <p:extLst>
      <p:ext uri="{BB962C8B-B14F-4D97-AF65-F5344CB8AC3E}">
        <p14:creationId xmlns:p14="http://schemas.microsoft.com/office/powerpoint/2010/main" val="318542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</a:rPr>
              <a:t>华为云服务器租赁</a:t>
            </a:r>
            <a:endParaRPr lang="zh-CN" altLang="en-US" sz="3200" b="1" dirty="0">
              <a:gradFill>
                <a:gsLst>
                  <a:gs pos="0">
                    <a:schemeClr val="accent2"/>
                  </a:gs>
                  <a:gs pos="54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</a:gradFill>
              <a:effectLst>
                <a:outerShdw dist="38100" dir="2700000" algn="tl" rotWithShape="0">
                  <a:schemeClr val="accent1">
                    <a:alpha val="16000"/>
                  </a:schemeClr>
                </a:outerShdw>
              </a:effectLst>
              <a:latin typeface=""/>
              <a:ea typeface="微软雅黑" panose="020B0503020204020204" pitchFamily="34" charset="-122"/>
              <a:cs typeface="OPPOSans B" panose="00020600040101010101" pitchFamily="18" charset="-122"/>
              <a:sym typeface="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B6AF77-2458-7353-1779-585EA38E9EEF}"/>
              </a:ext>
            </a:extLst>
          </p:cNvPr>
          <p:cNvSpPr txBox="1"/>
          <p:nvPr/>
        </p:nvSpPr>
        <p:spPr>
          <a:xfrm>
            <a:off x="5810794" y="263417"/>
            <a:ext cx="10770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+mn-ea"/>
              </a:rPr>
              <a:t>6.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</a:rPr>
              <a:t>完成购买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84458-61DE-7AF8-C924-C6B0887A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1528"/>
            <a:ext cx="12192000" cy="46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B0C4CC-2BD0-2D11-12D9-A3371F71620C}"/>
              </a:ext>
            </a:extLst>
          </p:cNvPr>
          <p:cNvSpPr txBox="1"/>
          <p:nvPr/>
        </p:nvSpPr>
        <p:spPr>
          <a:xfrm>
            <a:off x="706120" y="251106"/>
            <a:ext cx="96645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3200" b="1" dirty="0">
                <a:gradFill>
                  <a:gsLst>
                    <a:gs pos="0">
                      <a:schemeClr val="accent2"/>
                    </a:gs>
                    <a:gs pos="54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effectLst>
                  <a:outerShdw dist="38100" dir="2700000" algn="tl" rotWithShape="0">
                    <a:schemeClr val="accent1">
                      <a:alpha val="16000"/>
                    </a:schemeClr>
                  </a:outerShdw>
                </a:effectLst>
                <a:latin typeface=""/>
                <a:ea typeface="微软雅黑" panose="020B0503020204020204" pitchFamily="34" charset="-122"/>
                <a:cs typeface="OPPOSans B" panose="00020600040101010101" pitchFamily="18" charset="-122"/>
                <a:sym typeface=""/>
              </a:rPr>
              <a:t>云服务器使用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2535A-4B79-E88F-58B9-9D56D1E9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70" y="996429"/>
            <a:ext cx="9826328" cy="55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7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449</Words>
  <Application>Microsoft Office PowerPoint</Application>
  <PresentationFormat>宽屏</PresentationFormat>
  <Paragraphs>94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方正姚体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琮弋 邓</cp:lastModifiedBy>
  <cp:revision>65</cp:revision>
  <dcterms:created xsi:type="dcterms:W3CDTF">2020-05-18T06:41:58Z</dcterms:created>
  <dcterms:modified xsi:type="dcterms:W3CDTF">2023-11-09T12:53:18Z</dcterms:modified>
</cp:coreProperties>
</file>